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94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27432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8195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93847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2465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9083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6424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7235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14894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84370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5258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5574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2A65-C487-4B2B-BFED-97C969B4624E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AC70-0C75-4554-A6E1-FFBF56F8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Аня работа\стекло\СТ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2" y="156406"/>
            <a:ext cx="9314941" cy="65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0397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Аня работа\стекло\СТР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" y="98452"/>
            <a:ext cx="9160735" cy="64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9712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ня работа\стекло\СТР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9"/>
            <a:ext cx="8888670" cy="66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4826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ня работа\стекло\СТР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6" y="116632"/>
            <a:ext cx="915853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2941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ня работа\стекло\стр 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209236"/>
            <a:ext cx="9143982" cy="64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2898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я работа\стекло\стр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08"/>
            <a:ext cx="9161587" cy="64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4518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ня работа\стекло\стр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98"/>
            <a:ext cx="9161587" cy="64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8223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ня работа\стекло\стр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8" y="142763"/>
            <a:ext cx="9144000" cy="645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4233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Аня работа\стекло\СТР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01891" cy="63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7422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ня работа\стекло\замена стр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02"/>
            <a:ext cx="9144000" cy="64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9653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Аня работа\стекло\СТР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352"/>
            <a:ext cx="9170018" cy="61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2760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Аня работа\стекло\СТР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6"/>
            <a:ext cx="8964488" cy="65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8968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Аня работа\стекло\стр 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12"/>
            <a:ext cx="9163559" cy="65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4929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Аня работа\стекло\СТР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51"/>
            <a:ext cx="8972436" cy="65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0503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Аня работа\стекло\СТР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565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9514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Аня работа\стекло\СТР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86"/>
            <a:ext cx="8892480" cy="65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4322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2015-09-23T15:47:24Z</dcterms:created>
  <dcterms:modified xsi:type="dcterms:W3CDTF">2016-06-03T09:25:05Z</dcterms:modified>
</cp:coreProperties>
</file>