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96" autoAdjust="0"/>
    <p:restoredTop sz="86377" autoAdjust="0"/>
  </p:normalViewPr>
  <p:slideViewPr>
    <p:cSldViewPr>
      <p:cViewPr>
        <p:scale>
          <a:sx n="46" d="100"/>
          <a:sy n="46" d="100"/>
        </p:scale>
        <p:origin x="-2208" y="-2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F4F0-4A1C-4B4C-A604-3504FDD57F35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D0E-8C68-4F60-AA97-666A913C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01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F4F0-4A1C-4B4C-A604-3504FDD57F35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D0E-8C68-4F60-AA97-666A913C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921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F4F0-4A1C-4B4C-A604-3504FDD57F35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D0E-8C68-4F60-AA97-666A913C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69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F4F0-4A1C-4B4C-A604-3504FDD57F35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D0E-8C68-4F60-AA97-666A913C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931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F4F0-4A1C-4B4C-A604-3504FDD57F35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D0E-8C68-4F60-AA97-666A913C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6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F4F0-4A1C-4B4C-A604-3504FDD57F35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D0E-8C68-4F60-AA97-666A913C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56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F4F0-4A1C-4B4C-A604-3504FDD57F35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D0E-8C68-4F60-AA97-666A913C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46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F4F0-4A1C-4B4C-A604-3504FDD57F35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D0E-8C68-4F60-AA97-666A913C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390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F4F0-4A1C-4B4C-A604-3504FDD57F35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D0E-8C68-4F60-AA97-666A913C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553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F4F0-4A1C-4B4C-A604-3504FDD57F35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D0E-8C68-4F60-AA97-666A913C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97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F4F0-4A1C-4B4C-A604-3504FDD57F35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D0E-8C68-4F60-AA97-666A913C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811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9F4F0-4A1C-4B4C-A604-3504FDD57F35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DBD0E-8C68-4F60-AA97-666A913C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40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Аня работа\стекло\Бренд бук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425" y="-779463"/>
            <a:ext cx="7564438" cy="1070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03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Аня работа\стекло\Бренд бук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-762000"/>
            <a:ext cx="7559676" cy="106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55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Аня работа\стекло\Бренд бук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-762000"/>
            <a:ext cx="7559676" cy="106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8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Аня работа\стекло\Бренд бук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-762000"/>
            <a:ext cx="7559676" cy="106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70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Аня работа\стекло\Бренд бук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-762000"/>
            <a:ext cx="7559676" cy="106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44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Аня работа\стекло\Бренд бук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-762000"/>
            <a:ext cx="7559676" cy="106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47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Аня работа\стекло\Бренд бук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425" y="-779463"/>
            <a:ext cx="7564438" cy="1070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76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Аня работа\стекло\Бренд бук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-762000"/>
            <a:ext cx="7559676" cy="106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59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Аня работа\стекло\Бренд бук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-762000"/>
            <a:ext cx="7559676" cy="106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09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Аня работа\стекло\Бренд бук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-762000"/>
            <a:ext cx="7559676" cy="106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68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Аня работа\стекло\Бренд бук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-762000"/>
            <a:ext cx="7559676" cy="106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83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Аня работа\стекло\Бренд бук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-762000"/>
            <a:ext cx="7559676" cy="106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80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Аня работа\стекло\Бренд бук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-762000"/>
            <a:ext cx="7559676" cy="106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08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Аня работа\стекло\Бренд бук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-762000"/>
            <a:ext cx="7559676" cy="106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58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Аня работа\стекло\Бренд бук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-762000"/>
            <a:ext cx="7559676" cy="106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58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Маша Сергеева</cp:lastModifiedBy>
  <cp:revision>2</cp:revision>
  <dcterms:created xsi:type="dcterms:W3CDTF">2015-10-14T03:33:03Z</dcterms:created>
  <dcterms:modified xsi:type="dcterms:W3CDTF">2015-10-21T12:26:33Z</dcterms:modified>
</cp:coreProperties>
</file>